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Segoe UI" panose="020B0502040204020203" pitchFamily="34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>
        <p:scale>
          <a:sx n="75" d="100"/>
          <a:sy n="75" d="100"/>
        </p:scale>
        <p:origin x="1500" y="10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9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7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9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8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9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8786" y="4614568"/>
            <a:ext cx="7628164" cy="16433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</a:t>
            </a:r>
            <a:r>
              <a:rPr lang="en-US" sz="32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 Management Frameworks 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AWS Lambda &amp; NodeJS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66741C-71D2-48FF-88A1-27E401FE6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922" y="1167615"/>
            <a:ext cx="2877519" cy="29446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D10D76-D4A2-4625-A3B9-72F0D9950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3044" y="1404332"/>
            <a:ext cx="4351353" cy="89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EF92D-44AF-4EA1-8161-E0BE73B6F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07" y="1167615"/>
            <a:ext cx="1122534" cy="1127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3E347-6352-4486-B36B-FF0871C85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07" y="2684931"/>
            <a:ext cx="3254340" cy="142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9C654-E5C3-4AA0-B99B-AA254A3F6DA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13" y="2797454"/>
            <a:ext cx="1731722" cy="1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EF92D-44AF-4EA1-8161-E0BE73B6F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324" y="1702301"/>
            <a:ext cx="2917002" cy="29300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E62D0B-56FA-4FEF-8A5D-88BA6CCD2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4677" y="1828015"/>
            <a:ext cx="2877519" cy="29446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4433276" y="5415227"/>
            <a:ext cx="6374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Serverless Express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259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5175490" y="4445675"/>
            <a:ext cx="18410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LAMBDA-API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9628FA-4117-45BA-A762-1F5A1DBA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8905" y="2058075"/>
            <a:ext cx="8914185" cy="18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9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4340345" y="5032012"/>
            <a:ext cx="35113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serverless-http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76843E-FEC9-43B4-99C3-23B62906F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33" y="1434059"/>
            <a:ext cx="1903833" cy="1912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13440-8585-4BE0-A053-B5F46D9CA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46" y="855714"/>
            <a:ext cx="4029923" cy="1767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31378-5116-4465-9AF8-678E54A72C33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50" y="3235087"/>
            <a:ext cx="5186705" cy="12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8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4340345" y="5032012"/>
            <a:ext cx="3216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 err="1">
                <a:solidFill>
                  <a:srgbClr val="FFC000"/>
                </a:solidFill>
                <a:effectLst/>
                <a:latin typeface="Source Sans Pro" panose="020B0604020202020204" pitchFamily="34" charset="0"/>
              </a:rPr>
              <a:t>aws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Source Sans Pro" panose="020B0604020202020204" pitchFamily="34" charset="0"/>
              </a:rPr>
              <a:t>-serverless-</a:t>
            </a:r>
            <a:r>
              <a:rPr lang="en-US" sz="2000" b="1" i="0" dirty="0" err="1">
                <a:solidFill>
                  <a:srgbClr val="FFC000"/>
                </a:solidFill>
                <a:effectLst/>
                <a:latin typeface="Source Sans Pro" panose="020B0604020202020204" pitchFamily="34" charset="0"/>
              </a:rPr>
              <a:t>koa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13440-8585-4BE0-A053-B5F46D9CA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67" y="2229700"/>
            <a:ext cx="4361407" cy="19128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2F5352C-56C3-41BE-B014-4DA5DB65A8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93589" y="2085989"/>
            <a:ext cx="2150153" cy="22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5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4340345" y="5032012"/>
            <a:ext cx="3216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 err="1">
                <a:solidFill>
                  <a:srgbClr val="FFC000"/>
                </a:solidFill>
                <a:effectLst/>
                <a:latin typeface="-apple-system"/>
              </a:rPr>
              <a:t>hapi</a:t>
            </a:r>
            <a:r>
              <a:rPr lang="en-US" sz="2000" b="1" i="0" dirty="0">
                <a:solidFill>
                  <a:srgbClr val="FFC000"/>
                </a:solidFill>
                <a:effectLst/>
                <a:latin typeface="-apple-system"/>
              </a:rPr>
              <a:t>-lambda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38E00-6F90-4E36-B68E-9838C3EDB6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12" y="1336954"/>
            <a:ext cx="4848087" cy="33936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84986C2-E248-4EF8-8F3C-961AF82AC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2511" y="2316163"/>
            <a:ext cx="2150153" cy="220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0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3543300" y="5943081"/>
            <a:ext cx="6835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-apple-system"/>
              </a:rPr>
              <a:t>An illustration of route management frameworks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84986C2-E248-4EF8-8F3C-961AF82AC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8711" y="900113"/>
            <a:ext cx="822189" cy="841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F5C1D3-FCD2-4BFF-8F99-1670291AC290}"/>
              </a:ext>
            </a:extLst>
          </p:cNvPr>
          <p:cNvSpPr/>
          <p:nvPr/>
        </p:nvSpPr>
        <p:spPr>
          <a:xfrm>
            <a:off x="3543300" y="651178"/>
            <a:ext cx="7912100" cy="486062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3942D-2795-44A1-9925-73E977347D59}"/>
              </a:ext>
            </a:extLst>
          </p:cNvPr>
          <p:cNvSpPr txBox="1"/>
          <p:nvPr/>
        </p:nvSpPr>
        <p:spPr>
          <a:xfrm>
            <a:off x="4602221" y="920689"/>
            <a:ext cx="1866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Lambda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A47B8-A7BB-44D7-9E7F-4E669FD1A0C5}"/>
              </a:ext>
            </a:extLst>
          </p:cNvPr>
          <p:cNvSpPr/>
          <p:nvPr/>
        </p:nvSpPr>
        <p:spPr>
          <a:xfrm>
            <a:off x="3838711" y="2490786"/>
            <a:ext cx="961889" cy="1839914"/>
          </a:xfrm>
          <a:prstGeom prst="rect">
            <a:avLst/>
          </a:prstGeom>
          <a:noFill/>
          <a:ln w="508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DEC4-037A-47E5-9FAD-33C1C63892A7}"/>
              </a:ext>
            </a:extLst>
          </p:cNvPr>
          <p:cNvSpPr txBox="1"/>
          <p:nvPr/>
        </p:nvSpPr>
        <p:spPr>
          <a:xfrm>
            <a:off x="3700521" y="3186814"/>
            <a:ext cx="1206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RMF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A7E69-2584-4EDC-A5EF-1CCFC50E1A36}"/>
              </a:ext>
            </a:extLst>
          </p:cNvPr>
          <p:cNvSpPr/>
          <p:nvPr/>
        </p:nvSpPr>
        <p:spPr>
          <a:xfrm>
            <a:off x="6469120" y="1641297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B0414-55AD-4FF9-B7EF-08381330E210}"/>
              </a:ext>
            </a:extLst>
          </p:cNvPr>
          <p:cNvSpPr/>
          <p:nvPr/>
        </p:nvSpPr>
        <p:spPr>
          <a:xfrm>
            <a:off x="6476999" y="2966182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038B4-428C-4BB5-84F1-8772616E8C5E}"/>
              </a:ext>
            </a:extLst>
          </p:cNvPr>
          <p:cNvSpPr/>
          <p:nvPr/>
        </p:nvSpPr>
        <p:spPr>
          <a:xfrm>
            <a:off x="6469120" y="4291067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A835C8-0838-4952-85D6-F37BF64F683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4907021" y="2061984"/>
            <a:ext cx="1562099" cy="132488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C01901-0010-4EBE-A7F0-33C9BD220CC5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907021" y="3386869"/>
            <a:ext cx="1569978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6A5C38-A6B5-4CB9-AABE-D42CF9241FED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4907021" y="3386869"/>
            <a:ext cx="1562099" cy="132488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16B7C2-E5FA-4B76-8E99-31C575D3E32F}"/>
              </a:ext>
            </a:extLst>
          </p:cNvPr>
          <p:cNvSpPr txBox="1"/>
          <p:nvPr/>
        </p:nvSpPr>
        <p:spPr>
          <a:xfrm>
            <a:off x="7553495" y="1861928"/>
            <a:ext cx="269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getFooParent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6A5A-11DC-40DD-B7A0-935EE1702DF1}"/>
              </a:ext>
            </a:extLst>
          </p:cNvPr>
          <p:cNvSpPr txBox="1"/>
          <p:nvPr/>
        </p:nvSpPr>
        <p:spPr>
          <a:xfrm>
            <a:off x="7588308" y="3186812"/>
            <a:ext cx="1724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getFooList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90E8E-26AC-4786-ABE1-C33955B22B8F}"/>
              </a:ext>
            </a:extLst>
          </p:cNvPr>
          <p:cNvSpPr txBox="1"/>
          <p:nvPr/>
        </p:nvSpPr>
        <p:spPr>
          <a:xfrm>
            <a:off x="7632700" y="4511697"/>
            <a:ext cx="210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getFooByID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3F04A-9175-4B59-BD02-D2D198502602}"/>
              </a:ext>
            </a:extLst>
          </p:cNvPr>
          <p:cNvSpPr txBox="1"/>
          <p:nvPr/>
        </p:nvSpPr>
        <p:spPr>
          <a:xfrm rot="19060265">
            <a:off x="4798377" y="2196288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/foo/1/parent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A9AC23-1BD7-436E-B678-F691E7815856}"/>
              </a:ext>
            </a:extLst>
          </p:cNvPr>
          <p:cNvSpPr txBox="1"/>
          <p:nvPr/>
        </p:nvSpPr>
        <p:spPr>
          <a:xfrm rot="2342491">
            <a:off x="4945177" y="3795694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/foo/23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53EAC5-1086-4C09-BCED-FF0D4413524A}"/>
              </a:ext>
            </a:extLst>
          </p:cNvPr>
          <p:cNvSpPr txBox="1"/>
          <p:nvPr/>
        </p:nvSpPr>
        <p:spPr>
          <a:xfrm>
            <a:off x="4945174" y="2994230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39B6451A-D1F8-4C42-86C4-86591648E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8430" y="2537458"/>
            <a:ext cx="1322871" cy="151185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11558-4277-4AA1-9D5D-A0794228728A}"/>
              </a:ext>
            </a:extLst>
          </p:cNvPr>
          <p:cNvCxnSpPr>
            <a:cxnSpLocks/>
          </p:cNvCxnSpPr>
          <p:nvPr/>
        </p:nvCxnSpPr>
        <p:spPr>
          <a:xfrm>
            <a:off x="1539092" y="3361692"/>
            <a:ext cx="2004208" cy="187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964768-B760-4FF7-B311-89784D9E19E7}"/>
              </a:ext>
            </a:extLst>
          </p:cNvPr>
          <p:cNvSpPr txBox="1"/>
          <p:nvPr/>
        </p:nvSpPr>
        <p:spPr>
          <a:xfrm>
            <a:off x="22174" y="3980360"/>
            <a:ext cx="1813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5107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13F2-4D96-4D44-B008-EA10020CD28A}"/>
              </a:ext>
            </a:extLst>
          </p:cNvPr>
          <p:cNvSpPr txBox="1"/>
          <p:nvPr/>
        </p:nvSpPr>
        <p:spPr>
          <a:xfrm>
            <a:off x="3543300" y="5943081"/>
            <a:ext cx="6835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bg1"/>
                </a:solidFill>
                <a:effectLst/>
                <a:latin typeface="-apple-system"/>
              </a:rPr>
              <a:t>An illustration of route management frameworks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F5C1D3-FCD2-4BFF-8F99-1670291AC290}"/>
              </a:ext>
            </a:extLst>
          </p:cNvPr>
          <p:cNvSpPr/>
          <p:nvPr/>
        </p:nvSpPr>
        <p:spPr>
          <a:xfrm>
            <a:off x="3543300" y="651178"/>
            <a:ext cx="7912100" cy="4860622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3942D-2795-44A1-9925-73E977347D59}"/>
              </a:ext>
            </a:extLst>
          </p:cNvPr>
          <p:cNvSpPr txBox="1"/>
          <p:nvPr/>
        </p:nvSpPr>
        <p:spPr>
          <a:xfrm>
            <a:off x="3370321" y="838521"/>
            <a:ext cx="1206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8A47B8-A7BB-44D7-9E7F-4E669FD1A0C5}"/>
              </a:ext>
            </a:extLst>
          </p:cNvPr>
          <p:cNvSpPr/>
          <p:nvPr/>
        </p:nvSpPr>
        <p:spPr>
          <a:xfrm>
            <a:off x="3838711" y="2490786"/>
            <a:ext cx="961889" cy="1839914"/>
          </a:xfrm>
          <a:prstGeom prst="rect">
            <a:avLst/>
          </a:prstGeom>
          <a:noFill/>
          <a:ln w="508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DEC4-037A-47E5-9FAD-33C1C63892A7}"/>
              </a:ext>
            </a:extLst>
          </p:cNvPr>
          <p:cNvSpPr txBox="1"/>
          <p:nvPr/>
        </p:nvSpPr>
        <p:spPr>
          <a:xfrm>
            <a:off x="3700521" y="3186814"/>
            <a:ext cx="1206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RMF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A7E69-2584-4EDC-A5EF-1CCFC50E1A36}"/>
              </a:ext>
            </a:extLst>
          </p:cNvPr>
          <p:cNvSpPr/>
          <p:nvPr/>
        </p:nvSpPr>
        <p:spPr>
          <a:xfrm>
            <a:off x="6469120" y="1641297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3B0414-55AD-4FF9-B7EF-08381330E210}"/>
              </a:ext>
            </a:extLst>
          </p:cNvPr>
          <p:cNvSpPr/>
          <p:nvPr/>
        </p:nvSpPr>
        <p:spPr>
          <a:xfrm>
            <a:off x="6476999" y="2966182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038B4-428C-4BB5-84F1-8772616E8C5E}"/>
              </a:ext>
            </a:extLst>
          </p:cNvPr>
          <p:cNvSpPr/>
          <p:nvPr/>
        </p:nvSpPr>
        <p:spPr>
          <a:xfrm>
            <a:off x="6469120" y="4291067"/>
            <a:ext cx="4203700" cy="841373"/>
          </a:xfrm>
          <a:prstGeom prst="rect">
            <a:avLst/>
          </a:prstGeom>
          <a:noFill/>
          <a:ln w="508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A835C8-0838-4952-85D6-F37BF64F6833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4907021" y="2061984"/>
            <a:ext cx="1562099" cy="132488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C01901-0010-4EBE-A7F0-33C9BD220CC5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907021" y="3386869"/>
            <a:ext cx="1569978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6A5C38-A6B5-4CB9-AABE-D42CF9241FED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4907021" y="3386869"/>
            <a:ext cx="1562099" cy="1324885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16B7C2-E5FA-4B76-8E99-31C575D3E32F}"/>
              </a:ext>
            </a:extLst>
          </p:cNvPr>
          <p:cNvSpPr txBox="1"/>
          <p:nvPr/>
        </p:nvSpPr>
        <p:spPr>
          <a:xfrm>
            <a:off x="7553495" y="1861928"/>
            <a:ext cx="26954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getFooParent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A46A5A-11DC-40DD-B7A0-935EE1702DF1}"/>
              </a:ext>
            </a:extLst>
          </p:cNvPr>
          <p:cNvSpPr txBox="1"/>
          <p:nvPr/>
        </p:nvSpPr>
        <p:spPr>
          <a:xfrm>
            <a:off x="7588308" y="3186812"/>
            <a:ext cx="1724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getFooList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B90E8E-26AC-4786-ABE1-C33955B22B8F}"/>
              </a:ext>
            </a:extLst>
          </p:cNvPr>
          <p:cNvSpPr txBox="1"/>
          <p:nvPr/>
        </p:nvSpPr>
        <p:spPr>
          <a:xfrm>
            <a:off x="7632700" y="4511697"/>
            <a:ext cx="2105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getFooByID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63F04A-9175-4B59-BD02-D2D198502602}"/>
              </a:ext>
            </a:extLst>
          </p:cNvPr>
          <p:cNvSpPr txBox="1"/>
          <p:nvPr/>
        </p:nvSpPr>
        <p:spPr>
          <a:xfrm rot="19060265">
            <a:off x="4798377" y="2196288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/foo/1/parent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A9AC23-1BD7-436E-B678-F691E7815856}"/>
              </a:ext>
            </a:extLst>
          </p:cNvPr>
          <p:cNvSpPr txBox="1"/>
          <p:nvPr/>
        </p:nvSpPr>
        <p:spPr>
          <a:xfrm rot="2342491">
            <a:off x="4945177" y="3795694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/foo/23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53EAC5-1086-4C09-BCED-FF0D4413524A}"/>
              </a:ext>
            </a:extLst>
          </p:cNvPr>
          <p:cNvSpPr txBox="1"/>
          <p:nvPr/>
        </p:nvSpPr>
        <p:spPr>
          <a:xfrm>
            <a:off x="4945174" y="2994230"/>
            <a:ext cx="186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39B6451A-D1F8-4C42-86C4-86591648E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430" y="2537458"/>
            <a:ext cx="1322871" cy="151185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311558-4277-4AA1-9D5D-A0794228728A}"/>
              </a:ext>
            </a:extLst>
          </p:cNvPr>
          <p:cNvCxnSpPr>
            <a:cxnSpLocks/>
          </p:cNvCxnSpPr>
          <p:nvPr/>
        </p:nvCxnSpPr>
        <p:spPr>
          <a:xfrm>
            <a:off x="1539092" y="3361692"/>
            <a:ext cx="2004208" cy="187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964768-B760-4FF7-B311-89784D9E19E7}"/>
              </a:ext>
            </a:extLst>
          </p:cNvPr>
          <p:cNvSpPr txBox="1"/>
          <p:nvPr/>
        </p:nvSpPr>
        <p:spPr>
          <a:xfrm>
            <a:off x="22174" y="3980360"/>
            <a:ext cx="18131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Gateway</a:t>
            </a:r>
          </a:p>
        </p:txBody>
      </p:sp>
    </p:spTree>
    <p:extLst>
      <p:ext uri="{BB962C8B-B14F-4D97-AF65-F5344CB8AC3E}">
        <p14:creationId xmlns:p14="http://schemas.microsoft.com/office/powerpoint/2010/main" val="105768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338</Words>
  <Application>Microsoft Office PowerPoint</Application>
  <PresentationFormat>Widescreen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 Light</vt:lpstr>
      <vt:lpstr>Calibri</vt:lpstr>
      <vt:lpstr>Source Sans Pro</vt:lpstr>
      <vt:lpstr>-apple-system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424</cp:revision>
  <dcterms:created xsi:type="dcterms:W3CDTF">2020-08-12T10:39:56Z</dcterms:created>
  <dcterms:modified xsi:type="dcterms:W3CDTF">2020-08-31T14:37:36Z</dcterms:modified>
</cp:coreProperties>
</file>